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Capital-Structure-Theories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Capital-Structure-Theories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Capital-Structure-Theorie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Capital-Structure-Theorie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Capital-Structure-Theorie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Capital-Structure-Theorie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Capital-Structure-Theories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Capital-Structure-Theorie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Capital-Structure-Theorie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Capital-Structure-Theorie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Capital-Structure-Theorie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Capital-Structure-Theorie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Capital-Structure-Theories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Capital-Structure-Theories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Capital-Structure-Theories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Capital-Structure-Theories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Capital-Structure-Theories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Capital-Structure-Theories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-Capital-Structure-Theorie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-Capital-Structure-Theories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-Capital-Structure-Theories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-Capital-Structure-Theories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-Capital-Structure-Theories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4-Capital-Structure-Theories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